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71" r:id="rId8"/>
    <p:sldId id="269" r:id="rId9"/>
    <p:sldId id="270" r:id="rId10"/>
    <p:sldId id="259" r:id="rId11"/>
    <p:sldId id="260" r:id="rId12"/>
    <p:sldId id="26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31C6-DDEF-4A61-A896-F261DA87270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73CF-5423-4D4C-9231-0ECF2C8D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3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31C6-DDEF-4A61-A896-F261DA87270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73CF-5423-4D4C-9231-0ECF2C8D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6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31C6-DDEF-4A61-A896-F261DA87270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73CF-5423-4D4C-9231-0ECF2C8D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3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31C6-DDEF-4A61-A896-F261DA87270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73CF-5423-4D4C-9231-0ECF2C8D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5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31C6-DDEF-4A61-A896-F261DA87270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73CF-5423-4D4C-9231-0ECF2C8D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31C6-DDEF-4A61-A896-F261DA87270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73CF-5423-4D4C-9231-0ECF2C8D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6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31C6-DDEF-4A61-A896-F261DA87270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73CF-5423-4D4C-9231-0ECF2C8D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31C6-DDEF-4A61-A896-F261DA87270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73CF-5423-4D4C-9231-0ECF2C8D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31C6-DDEF-4A61-A896-F261DA87270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73CF-5423-4D4C-9231-0ECF2C8D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9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31C6-DDEF-4A61-A896-F261DA87270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73CF-5423-4D4C-9231-0ECF2C8D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31C6-DDEF-4A61-A896-F261DA87270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73CF-5423-4D4C-9231-0ECF2C8D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31C6-DDEF-4A61-A896-F261DA872707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73CF-5423-4D4C-9231-0ECF2C8DA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3579" y="2658722"/>
            <a:ext cx="724829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Пишаємось тобою, рідний краю!</a:t>
            </a:r>
            <a:endParaRPr lang="ru-RU" sz="4400" b="0" cap="none" spc="0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4400" b="0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«</a:t>
            </a:r>
            <a:r>
              <a:rPr lang="ru-RU" sz="4400" b="0" cap="none" spc="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Моє</a:t>
            </a:r>
            <a:r>
              <a:rPr lang="ru-RU" sz="4400" b="0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село - для мене </a:t>
            </a:r>
            <a:r>
              <a:rPr lang="ru-RU" sz="4400" b="0" cap="none" spc="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ти</a:t>
            </a:r>
            <a:r>
              <a:rPr lang="ru-RU" sz="4400" b="0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4400" b="0" cap="none" spc="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єдине</a:t>
            </a:r>
            <a:r>
              <a:rPr lang="ru-RU" sz="440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»</a:t>
            </a:r>
            <a:endParaRPr lang="ru-RU" sz="44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30353" y="5365251"/>
            <a:ext cx="3911520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Підготувала</a:t>
            </a:r>
            <a:endParaRPr lang="ru-RU" sz="240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r"/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голова </a:t>
            </a:r>
            <a:r>
              <a:rPr lang="ru-RU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координаційної</a:t>
            </a:r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ради</a:t>
            </a:r>
            <a:endParaRPr lang="ru-RU" sz="2400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r"/>
            <a:r>
              <a:rPr lang="ru-RU" sz="2400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Омельчук</a:t>
            </a:r>
            <a:r>
              <a:rPr lang="ru-RU" sz="2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Марина </a:t>
            </a:r>
          </a:p>
          <a:p>
            <a:pPr algn="r"/>
            <a:endParaRPr lang="ru-RU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08863"/>
            <a:ext cx="4643869" cy="346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344272" y="215850"/>
            <a:ext cx="759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Іванівська загальноосвітня школа І-ІІІ ступенів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Уманської районної ради Черкаської області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6404" y="1800977"/>
            <a:ext cx="7609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Підпроєкт</a:t>
            </a:r>
            <a:r>
              <a:rPr lang="ru-RU" sz="4000" b="0" i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4000" b="0" i="1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Ліги</a:t>
            </a:r>
            <a:r>
              <a:rPr lang="ru-RU" sz="4000" b="0" i="1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4000" b="0" i="1" cap="none" spc="0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старшокласників</a:t>
            </a:r>
            <a:endParaRPr lang="ru-RU" sz="4000" b="0" i="1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8704" y="6380914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2020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84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846" y="1788554"/>
            <a:ext cx="10621953" cy="46740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У 1793 році в с.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Іванівка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 народився відомий учений-хірург Йосип Павлович Войцехівський. 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Уродженець с.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Іванівка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Ракун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Павло Дмитрович брав участь  у визволенні села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Іванівка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від фашистських загарбників. Мав  звання полковника 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Мельник  Іван Олексійович у званні полковника міліції, працював замісником начальника ДАІ УРСР. 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Тригубчук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Анатолій Якович - полковник міліції республіки Молдова.</a:t>
            </a:r>
          </a:p>
          <a:p>
            <a:pPr marL="0" indent="0">
              <a:buNone/>
            </a:pP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Чекаленко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Іван Іванович – полковник, учасник бойових дій в Афганістані 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Любич Петро Іванович – полковник  Збройних Сил України 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Любич Григорій Іванович – підполковник Збройних Сил України 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847" y="495983"/>
            <a:ext cx="6416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Нам є ким </a:t>
            </a:r>
            <a:r>
              <a:rPr lang="ru-RU" sz="5400" b="0" cap="none" spc="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пишатись</a:t>
            </a:r>
            <a:r>
              <a:rPr lang="ru-RU" sz="5400" b="0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81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764" y="401335"/>
            <a:ext cx="3696036" cy="207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241300"/>
            <a:ext cx="38227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050" y="155832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3273425"/>
            <a:ext cx="4622650" cy="31527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32798" y="4624160"/>
            <a:ext cx="50833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Люблю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Іванівки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бе</a:t>
            </a:r>
            <a:r>
              <a:rPr lang="ru-RU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здонне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синє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небо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 </a:t>
            </a:r>
            <a:r>
              <a:rPr lang="ru-RU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цих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людей, </a:t>
            </a:r>
            <a:r>
              <a:rPr lang="ru-RU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їх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щирість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і красу</a:t>
            </a:r>
          </a:p>
          <a:p>
            <a:pPr algn="ctr"/>
            <a:r>
              <a:rPr lang="ru-RU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Нічого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в </a:t>
            </a:r>
            <a:r>
              <a:rPr lang="ru-RU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світі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більш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мені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не треба</a:t>
            </a:r>
          </a:p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 все </a:t>
            </a:r>
            <a:r>
              <a:rPr lang="ru-RU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це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 </a:t>
            </a:r>
            <a:r>
              <a:rPr lang="ru-RU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гордістю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у </a:t>
            </a:r>
            <a:r>
              <a:rPr lang="ru-RU" sz="2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серці</a:t>
            </a:r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я несу!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700" y="2311400"/>
            <a:ext cx="3741191" cy="229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934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43" y="321275"/>
            <a:ext cx="9042020" cy="63015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33138" y="511086"/>
            <a:ext cx="57925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Моя </a:t>
            </a:r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маленька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Батьківщина</a:t>
            </a:r>
            <a:endParaRPr lang="ru-RU" sz="36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Тут народилась і живу,</a:t>
            </a:r>
          </a:p>
          <a:p>
            <a:pPr algn="ctr"/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Мої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тут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друзі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і родина.</a:t>
            </a:r>
          </a:p>
          <a:p>
            <a:pPr algn="ctr"/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Іванівку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понад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усе люблю!</a:t>
            </a:r>
          </a:p>
        </p:txBody>
      </p:sp>
    </p:spTree>
    <p:extLst>
      <p:ext uri="{BB962C8B-B14F-4D97-AF65-F5344CB8AC3E}">
        <p14:creationId xmlns:p14="http://schemas.microsoft.com/office/powerpoint/2010/main" val="274300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70" y="298432"/>
            <a:ext cx="11662659" cy="62611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1199" y="3428999"/>
            <a:ext cx="83695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Дякую </a:t>
            </a:r>
            <a:r>
              <a:rPr lang="ru-RU" sz="96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</a:t>
            </a:r>
            <a:r>
              <a:rPr lang="ru-RU" sz="9600" b="0" cap="none" spc="0" dirty="0" err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увагу</a:t>
            </a:r>
            <a:r>
              <a:rPr lang="ru-RU" sz="9600" b="0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ru-RU" sz="96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97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2952">
            <a:off x="2661441" y="-112363"/>
            <a:ext cx="4316342" cy="33957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155" y="946486"/>
            <a:ext cx="5772665" cy="5288692"/>
          </a:xfrm>
        </p:spPr>
        <p:txBody>
          <a:bodyPr>
            <a:normAutofit fontScale="90000"/>
          </a:bodyPr>
          <a:lstStyle/>
          <a:p>
            <a:r>
              <a:rPr lang="uk-UA" sz="2400" i="1" dirty="0" smtClean="0">
                <a:solidFill>
                  <a:srgbClr val="00B050"/>
                </a:solidFill>
              </a:rPr>
              <a:t>Моє село розкинулось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Уздовж Ревухи – річечки малої.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А навкруги, куди не кинеш оком,-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Сади, поля пшениці золотої .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      Всі вулиці в нас мають назви дивні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      Є Довга </a:t>
            </a:r>
            <a:r>
              <a:rPr lang="uk-UA" sz="2400" i="1" dirty="0" err="1" smtClean="0">
                <a:solidFill>
                  <a:srgbClr val="00B050"/>
                </a:solidFill>
              </a:rPr>
              <a:t>ленія</a:t>
            </a:r>
            <a:r>
              <a:rPr lang="uk-UA" sz="2400" i="1" dirty="0" smtClean="0">
                <a:solidFill>
                  <a:srgbClr val="00B050"/>
                </a:solidFill>
              </a:rPr>
              <a:t>, є </a:t>
            </a:r>
            <a:r>
              <a:rPr lang="uk-UA" sz="2400" i="1" dirty="0" err="1" smtClean="0">
                <a:solidFill>
                  <a:srgbClr val="00B050"/>
                </a:solidFill>
              </a:rPr>
              <a:t>Комарівка</a:t>
            </a:r>
            <a:r>
              <a:rPr lang="uk-UA" sz="2400" i="1" dirty="0" smtClean="0">
                <a:solidFill>
                  <a:srgbClr val="00B050"/>
                </a:solidFill>
              </a:rPr>
              <a:t>,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      Шпиль, Сахалін –наймення старовинні-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      Базарна, </a:t>
            </a:r>
            <a:r>
              <a:rPr lang="uk-UA" sz="2400" i="1" dirty="0" err="1" smtClean="0">
                <a:solidFill>
                  <a:srgbClr val="00B050"/>
                </a:solidFill>
              </a:rPr>
              <a:t>Басарабія</a:t>
            </a:r>
            <a:r>
              <a:rPr lang="uk-UA" sz="2400" i="1" dirty="0" smtClean="0">
                <a:solidFill>
                  <a:srgbClr val="00B050"/>
                </a:solidFill>
              </a:rPr>
              <a:t>, </a:t>
            </a:r>
            <a:r>
              <a:rPr lang="uk-UA" sz="2400" i="1" dirty="0" err="1" smtClean="0">
                <a:solidFill>
                  <a:srgbClr val="00B050"/>
                </a:solidFill>
              </a:rPr>
              <a:t>Квачівка</a:t>
            </a:r>
            <a:r>
              <a:rPr lang="uk-UA" sz="2400" i="1" dirty="0" smtClean="0">
                <a:solidFill>
                  <a:srgbClr val="00B050"/>
                </a:solidFill>
              </a:rPr>
              <a:t> .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Було тут Городище в сиву давнину.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Пройшли віки - і зникло місто давнє.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Про це іще літ 900 тому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Літопис нам нагадує востаннє...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       Пізніше, біля тракту шляхового,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       Що вів із Києва у степ широкий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       Знов заснувалося село моє чудове,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       Що </a:t>
            </a:r>
            <a:r>
              <a:rPr lang="uk-UA" sz="2400" i="1" dirty="0" err="1" smtClean="0">
                <a:solidFill>
                  <a:srgbClr val="00B050"/>
                </a:solidFill>
              </a:rPr>
              <a:t>Циберманівкою</a:t>
            </a:r>
            <a:r>
              <a:rPr lang="uk-UA" sz="2400" i="1" dirty="0" smtClean="0">
                <a:solidFill>
                  <a:srgbClr val="00B050"/>
                </a:solidFill>
              </a:rPr>
              <a:t> звали 300 років.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І ось уже в ХХІ столітті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Ця назва історична зникла з карти,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Тепер </a:t>
            </a:r>
            <a:r>
              <a:rPr lang="uk-UA" sz="2400" i="1" dirty="0" err="1" smtClean="0">
                <a:solidFill>
                  <a:srgbClr val="00B050"/>
                </a:solidFill>
              </a:rPr>
              <a:t>Іванівка</a:t>
            </a:r>
            <a:r>
              <a:rPr lang="uk-UA" sz="2400" i="1" dirty="0" smtClean="0">
                <a:solidFill>
                  <a:srgbClr val="00B050"/>
                </a:solidFill>
              </a:rPr>
              <a:t>, село ланів і квітів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Живуть тут хлібороби, слави варті .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                                                          </a:t>
            </a:r>
            <a:br>
              <a:rPr lang="uk-UA" sz="2400" i="1" dirty="0" smtClean="0">
                <a:solidFill>
                  <a:srgbClr val="00B050"/>
                </a:solidFill>
              </a:rPr>
            </a:br>
            <a:r>
              <a:rPr lang="uk-UA" sz="2400" i="1" dirty="0" smtClean="0">
                <a:solidFill>
                  <a:srgbClr val="00B050"/>
                </a:solidFill>
              </a:rPr>
              <a:t>                                                       </a:t>
            </a:r>
            <a:r>
              <a:rPr lang="uk-UA" sz="2400" i="1" dirty="0" err="1" smtClean="0">
                <a:solidFill>
                  <a:srgbClr val="00B050"/>
                </a:solidFill>
              </a:rPr>
              <a:t>Г.Черній</a:t>
            </a:r>
            <a:r>
              <a:rPr lang="uk-UA" sz="2400" dirty="0" smtClean="0">
                <a:solidFill>
                  <a:srgbClr val="00B050"/>
                </a:solidFill>
              </a:rPr>
              <a:t/>
            </a:r>
            <a:br>
              <a:rPr lang="uk-UA" sz="2400" dirty="0" smtClean="0">
                <a:solidFill>
                  <a:srgbClr val="00B050"/>
                </a:solidFill>
              </a:rPr>
            </a:b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5305">
            <a:off x="376051" y="1750150"/>
            <a:ext cx="3590855" cy="27129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024">
            <a:off x="2412177" y="3395550"/>
            <a:ext cx="3999323" cy="35481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4694" y="474613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Вступ</a:t>
            </a:r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82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18070" y="1825625"/>
            <a:ext cx="5760307" cy="31912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Перші письмові згадки про село датуються початком  Х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V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ІІ століття, коли село називалося Велика 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Циберманівка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Циберманівка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). Назва села пішла від прізвища економа магната Калиновського – 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Т.Цибермана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. У 1795 році у селі було 67 кріпацьких господарств в яких проживало 395 осіб. Ця назва 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збереглась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до 1915 року. І Світова війна дуже змінила топоніміку України і на її карті з’явилися десятки, якщо не сотні 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Іванівок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8070" y="597458"/>
            <a:ext cx="2906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З </a:t>
            </a:r>
            <a:r>
              <a:rPr lang="ru-RU" sz="5400" b="0" cap="none" spc="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історії</a:t>
            </a:r>
            <a:r>
              <a:rPr lang="ru-RU" sz="5400" b="0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…</a:t>
            </a:r>
            <a:endParaRPr lang="ru-RU" sz="54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642" y="1"/>
            <a:ext cx="5211078" cy="4337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638" y="3421234"/>
            <a:ext cx="4272804" cy="2823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388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94854"/>
            <a:ext cx="8409709" cy="54911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30-х роках ХІХ ст. </a:t>
            </a:r>
            <a:r>
              <a:rPr lang="ru-RU" dirty="0" err="1"/>
              <a:t>Циберманівка</a:t>
            </a:r>
            <a:r>
              <a:rPr lang="ru-RU" dirty="0"/>
              <a:t> належала до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поселень</a:t>
            </a:r>
            <a:r>
              <a:rPr lang="ru-RU" dirty="0"/>
              <a:t>. </a:t>
            </a:r>
            <a:r>
              <a:rPr lang="ru-RU" dirty="0" err="1"/>
              <a:t>Жителі</a:t>
            </a:r>
            <a:r>
              <a:rPr lang="ru-RU" dirty="0"/>
              <a:t> села </a:t>
            </a:r>
            <a:r>
              <a:rPr lang="ru-RU" dirty="0" err="1"/>
              <a:t>здавна</a:t>
            </a:r>
            <a:r>
              <a:rPr lang="ru-RU" dirty="0"/>
              <a:t> </a:t>
            </a:r>
            <a:r>
              <a:rPr lang="ru-RU" dirty="0" err="1"/>
              <a:t>славилися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волелюбним</a:t>
            </a:r>
            <a:r>
              <a:rPr lang="ru-RU" dirty="0"/>
              <a:t> характером та </a:t>
            </a:r>
            <a:r>
              <a:rPr lang="ru-RU" dirty="0" err="1"/>
              <a:t>вміли</a:t>
            </a:r>
            <a:r>
              <a:rPr lang="ru-RU" dirty="0"/>
              <a:t> </a:t>
            </a:r>
            <a:r>
              <a:rPr lang="ru-RU" dirty="0" err="1"/>
              <a:t>захищати</a:t>
            </a:r>
            <a:r>
              <a:rPr lang="ru-RU" dirty="0"/>
              <a:t> себе і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.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Хмельниччини</a:t>
            </a:r>
            <a:r>
              <a:rPr lang="ru-RU" dirty="0"/>
              <a:t> тут </a:t>
            </a:r>
            <a:r>
              <a:rPr lang="ru-RU" dirty="0" err="1"/>
              <a:t>розміщувалась</a:t>
            </a:r>
            <a:r>
              <a:rPr lang="ru-RU" dirty="0"/>
              <a:t> </a:t>
            </a:r>
            <a:r>
              <a:rPr lang="ru-RU" dirty="0" err="1"/>
              <a:t>козацька</a:t>
            </a:r>
            <a:r>
              <a:rPr lang="ru-RU" dirty="0"/>
              <a:t> сотня </a:t>
            </a:r>
            <a:r>
              <a:rPr lang="ru-RU" dirty="0" err="1"/>
              <a:t>Уманського</a:t>
            </a:r>
            <a:r>
              <a:rPr lang="ru-RU" dirty="0"/>
              <a:t> полку. За </a:t>
            </a:r>
            <a:r>
              <a:rPr lang="ru-RU" dirty="0" err="1"/>
              <a:t>переказами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тих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підтримав</a:t>
            </a:r>
            <a:r>
              <a:rPr lang="ru-RU" dirty="0"/>
              <a:t> Гонту і </a:t>
            </a:r>
            <a:r>
              <a:rPr lang="ru-RU" dirty="0" err="1"/>
              <a:t>Залізняка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гайдамацького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і </a:t>
            </a:r>
            <a:r>
              <a:rPr lang="ru-RU" dirty="0" err="1"/>
              <a:t>наші</a:t>
            </a:r>
            <a:r>
              <a:rPr lang="ru-RU" dirty="0"/>
              <a:t> земляки.</a:t>
            </a:r>
          </a:p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скасування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поселень</a:t>
            </a:r>
            <a:r>
              <a:rPr lang="ru-RU" dirty="0"/>
              <a:t> село стало </a:t>
            </a:r>
            <a:r>
              <a:rPr lang="ru-RU" dirty="0" err="1"/>
              <a:t>казенним</a:t>
            </a:r>
            <a:r>
              <a:rPr lang="ru-RU" dirty="0"/>
              <a:t> селом.</a:t>
            </a:r>
          </a:p>
          <a:p>
            <a:r>
              <a:rPr lang="ru-RU" dirty="0"/>
              <a:t>Три </a:t>
            </a:r>
            <a:r>
              <a:rPr lang="ru-RU" dirty="0" err="1"/>
              <a:t>чверті</a:t>
            </a:r>
            <a:r>
              <a:rPr lang="ru-RU" dirty="0"/>
              <a:t> селян </a:t>
            </a:r>
            <a:r>
              <a:rPr lang="ru-RU" dirty="0" err="1"/>
              <a:t>були</a:t>
            </a:r>
            <a:r>
              <a:rPr lang="ru-RU" dirty="0"/>
              <a:t> не </a:t>
            </a:r>
            <a:r>
              <a:rPr lang="ru-RU" dirty="0" err="1"/>
              <a:t>письменними</a:t>
            </a:r>
            <a:r>
              <a:rPr lang="ru-RU" dirty="0"/>
              <a:t>. Село не знало </a:t>
            </a:r>
            <a:r>
              <a:rPr lang="ru-RU" dirty="0" err="1"/>
              <a:t>лікаря</a:t>
            </a:r>
            <a:r>
              <a:rPr lang="ru-RU" dirty="0"/>
              <a:t>, </a:t>
            </a:r>
            <a:r>
              <a:rPr lang="ru-RU" dirty="0" err="1"/>
              <a:t>зате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, </a:t>
            </a:r>
            <a:r>
              <a:rPr lang="ru-RU" dirty="0" err="1"/>
              <a:t>каплиця</a:t>
            </a:r>
            <a:r>
              <a:rPr lang="ru-RU" dirty="0"/>
              <a:t>, пивнушка і монополька У 30-х роках ХІХ ст. </a:t>
            </a:r>
            <a:r>
              <a:rPr lang="ru-RU" dirty="0" err="1"/>
              <a:t>Циберманівка</a:t>
            </a:r>
            <a:r>
              <a:rPr lang="ru-RU" dirty="0"/>
              <a:t> належала до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поселень</a:t>
            </a:r>
            <a:r>
              <a:rPr lang="ru-RU" dirty="0"/>
              <a:t>. </a:t>
            </a:r>
            <a:r>
              <a:rPr lang="ru-RU" dirty="0" err="1"/>
              <a:t>Жителі</a:t>
            </a:r>
            <a:r>
              <a:rPr lang="ru-RU" dirty="0"/>
              <a:t> села </a:t>
            </a:r>
            <a:r>
              <a:rPr lang="ru-RU" dirty="0" err="1"/>
              <a:t>здавна</a:t>
            </a:r>
            <a:r>
              <a:rPr lang="ru-RU" dirty="0"/>
              <a:t> </a:t>
            </a:r>
            <a:r>
              <a:rPr lang="ru-RU" dirty="0" err="1"/>
              <a:t>славилися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волелюбним</a:t>
            </a:r>
            <a:r>
              <a:rPr lang="ru-RU" dirty="0"/>
              <a:t> характером та </a:t>
            </a:r>
            <a:r>
              <a:rPr lang="ru-RU" dirty="0" err="1"/>
              <a:t>вміли</a:t>
            </a:r>
            <a:r>
              <a:rPr lang="ru-RU" dirty="0"/>
              <a:t> </a:t>
            </a:r>
            <a:r>
              <a:rPr lang="ru-RU" dirty="0" err="1"/>
              <a:t>захищати</a:t>
            </a:r>
            <a:r>
              <a:rPr lang="ru-RU" dirty="0"/>
              <a:t> себе і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.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Хмельниччини</a:t>
            </a:r>
            <a:r>
              <a:rPr lang="ru-RU" dirty="0"/>
              <a:t> тут </a:t>
            </a:r>
            <a:r>
              <a:rPr lang="ru-RU" dirty="0" err="1"/>
              <a:t>розміщувалась</a:t>
            </a:r>
            <a:r>
              <a:rPr lang="ru-RU" dirty="0"/>
              <a:t> </a:t>
            </a:r>
            <a:r>
              <a:rPr lang="ru-RU" dirty="0" err="1"/>
              <a:t>козацька</a:t>
            </a:r>
            <a:r>
              <a:rPr lang="ru-RU" dirty="0"/>
              <a:t> сотня </a:t>
            </a:r>
            <a:r>
              <a:rPr lang="ru-RU" dirty="0" err="1"/>
              <a:t>Уманського</a:t>
            </a:r>
            <a:r>
              <a:rPr lang="ru-RU" dirty="0"/>
              <a:t> полку. За </a:t>
            </a:r>
            <a:r>
              <a:rPr lang="ru-RU" dirty="0" err="1"/>
              <a:t>переказами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тих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підтримав</a:t>
            </a:r>
            <a:r>
              <a:rPr lang="ru-RU" dirty="0"/>
              <a:t> Гонту і </a:t>
            </a:r>
            <a:r>
              <a:rPr lang="ru-RU" dirty="0" err="1"/>
              <a:t>Залізняка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гайдамацького</a:t>
            </a:r>
            <a:r>
              <a:rPr lang="ru-RU" dirty="0"/>
              <a:t> </a:t>
            </a:r>
            <a:r>
              <a:rPr lang="ru-RU" dirty="0" err="1"/>
              <a:t>повстання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і </a:t>
            </a:r>
            <a:r>
              <a:rPr lang="ru-RU" dirty="0" err="1"/>
              <a:t>наші</a:t>
            </a:r>
            <a:r>
              <a:rPr lang="ru-RU" dirty="0"/>
              <a:t> земляки.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345" y="4036744"/>
            <a:ext cx="5022273" cy="282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освіти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" y="1690687"/>
            <a:ext cx="9033164" cy="475026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Основою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. </a:t>
            </a:r>
            <a:r>
              <a:rPr lang="ru-RU" dirty="0" err="1"/>
              <a:t>Іванівська</a:t>
            </a:r>
            <a:r>
              <a:rPr lang="ru-RU" dirty="0"/>
              <a:t> </a:t>
            </a:r>
            <a:r>
              <a:rPr lang="ru-RU" dirty="0" err="1"/>
              <a:t>загальноосвітня</a:t>
            </a:r>
            <a:r>
              <a:rPr lang="ru-RU" dirty="0"/>
              <a:t> школа </a:t>
            </a:r>
            <a:r>
              <a:rPr lang="ru-RU" dirty="0" err="1"/>
              <a:t>побудована</a:t>
            </a:r>
            <a:r>
              <a:rPr lang="ru-RU" dirty="0"/>
              <a:t> в 1967 </a:t>
            </a:r>
            <a:r>
              <a:rPr lang="ru-RU" dirty="0" err="1"/>
              <a:t>році</a:t>
            </a:r>
            <a:r>
              <a:rPr lang="ru-RU" dirty="0"/>
              <a:t>. </a:t>
            </a:r>
          </a:p>
          <a:p>
            <a:r>
              <a:rPr lang="ru-RU" dirty="0"/>
              <a:t>      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с. </a:t>
            </a:r>
            <a:r>
              <a:rPr lang="ru-RU" dirty="0" err="1"/>
              <a:t>Іванівка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з початку ХІХ </a:t>
            </a:r>
            <a:r>
              <a:rPr lang="ru-RU" dirty="0" err="1"/>
              <a:t>століття</a:t>
            </a:r>
            <a:r>
              <a:rPr lang="ru-RU" dirty="0"/>
              <a:t>.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Іванівка</a:t>
            </a:r>
            <a:r>
              <a:rPr lang="ru-RU" dirty="0"/>
              <a:t>  ( </a:t>
            </a:r>
            <a:r>
              <a:rPr lang="ru-RU" dirty="0" err="1"/>
              <a:t>колишній</a:t>
            </a:r>
            <a:r>
              <a:rPr lang="ru-RU" dirty="0"/>
              <a:t>  </a:t>
            </a:r>
            <a:r>
              <a:rPr lang="ru-RU" dirty="0" err="1"/>
              <a:t>Циберманівці</a:t>
            </a:r>
            <a:r>
              <a:rPr lang="ru-RU" dirty="0"/>
              <a:t> )  школа  </a:t>
            </a:r>
            <a:r>
              <a:rPr lang="ru-RU" dirty="0" err="1"/>
              <a:t>була</a:t>
            </a:r>
            <a:r>
              <a:rPr lang="ru-RU" dirty="0"/>
              <a:t>  </a:t>
            </a:r>
            <a:r>
              <a:rPr lang="ru-RU" dirty="0" err="1"/>
              <a:t>організована</a:t>
            </a:r>
            <a:r>
              <a:rPr lang="ru-RU" dirty="0"/>
              <a:t> в  1861   </a:t>
            </a:r>
            <a:r>
              <a:rPr lang="ru-RU" dirty="0" err="1"/>
              <a:t>році</a:t>
            </a:r>
            <a:r>
              <a:rPr lang="ru-RU" dirty="0"/>
              <a:t> .  Але  школа  до 1905  року  не  мала  </a:t>
            </a:r>
            <a:r>
              <a:rPr lang="ru-RU" dirty="0" err="1"/>
              <a:t>свого</a:t>
            </a:r>
            <a:r>
              <a:rPr lang="ru-RU" dirty="0"/>
              <a:t>  </a:t>
            </a:r>
            <a:r>
              <a:rPr lang="ru-RU" dirty="0" err="1"/>
              <a:t>приміщення</a:t>
            </a:r>
            <a:r>
              <a:rPr lang="ru-RU" dirty="0"/>
              <a:t>  і  </a:t>
            </a:r>
            <a:r>
              <a:rPr lang="ru-RU" dirty="0" err="1"/>
              <a:t>свого</a:t>
            </a:r>
            <a:r>
              <a:rPr lang="ru-RU" dirty="0"/>
              <a:t>  бюджету.  </a:t>
            </a:r>
            <a:r>
              <a:rPr lang="ru-RU" dirty="0" err="1"/>
              <a:t>Гроші</a:t>
            </a:r>
            <a:r>
              <a:rPr lang="ru-RU" dirty="0"/>
              <a:t>  на  книги  й  </a:t>
            </a:r>
            <a:r>
              <a:rPr lang="ru-RU" dirty="0" err="1"/>
              <a:t>письмове</a:t>
            </a:r>
            <a:r>
              <a:rPr lang="ru-RU" dirty="0"/>
              <a:t>  </a:t>
            </a:r>
            <a:r>
              <a:rPr lang="ru-RU" dirty="0" err="1"/>
              <a:t>приладдя</a:t>
            </a:r>
            <a:r>
              <a:rPr lang="ru-RU" dirty="0"/>
              <a:t>  </a:t>
            </a:r>
            <a:r>
              <a:rPr lang="ru-RU" dirty="0" err="1"/>
              <a:t>збирали</a:t>
            </a:r>
            <a:r>
              <a:rPr lang="ru-RU" dirty="0"/>
              <a:t>  з  </a:t>
            </a:r>
            <a:r>
              <a:rPr lang="ru-RU" dirty="0" err="1"/>
              <a:t>населення</a:t>
            </a:r>
            <a:r>
              <a:rPr lang="ru-RU" dirty="0"/>
              <a:t>  по  </a:t>
            </a:r>
            <a:r>
              <a:rPr lang="ru-RU" dirty="0" err="1"/>
              <a:t>кількості</a:t>
            </a:r>
            <a:r>
              <a:rPr lang="ru-RU" dirty="0"/>
              <a:t>  </a:t>
            </a:r>
            <a:r>
              <a:rPr lang="ru-RU" dirty="0" err="1"/>
              <a:t>землі</a:t>
            </a:r>
            <a:r>
              <a:rPr lang="ru-RU" dirty="0"/>
              <a:t>.    </a:t>
            </a:r>
            <a:r>
              <a:rPr lang="ru-RU" dirty="0" err="1"/>
              <a:t>Гроші</a:t>
            </a:r>
            <a:r>
              <a:rPr lang="ru-RU" dirty="0"/>
              <a:t>   вносили  </a:t>
            </a:r>
            <a:r>
              <a:rPr lang="ru-RU" dirty="0" err="1"/>
              <a:t>всі</a:t>
            </a:r>
            <a:r>
              <a:rPr lang="ru-RU" dirty="0"/>
              <a:t>  </a:t>
            </a:r>
            <a:r>
              <a:rPr lang="ru-RU" dirty="0" err="1"/>
              <a:t>жителі</a:t>
            </a:r>
            <a:r>
              <a:rPr lang="ru-RU" dirty="0"/>
              <a:t>  села  </a:t>
            </a:r>
            <a:r>
              <a:rPr lang="ru-RU" dirty="0" err="1"/>
              <a:t>незалежно</a:t>
            </a:r>
            <a:r>
              <a:rPr lang="ru-RU" dirty="0"/>
              <a:t>  </a:t>
            </a:r>
            <a:r>
              <a:rPr lang="ru-RU" dirty="0" err="1"/>
              <a:t>чи</a:t>
            </a:r>
            <a:r>
              <a:rPr lang="ru-RU" dirty="0"/>
              <a:t>  </a:t>
            </a:r>
            <a:r>
              <a:rPr lang="ru-RU" dirty="0" err="1"/>
              <a:t>навчались</a:t>
            </a:r>
            <a:r>
              <a:rPr lang="ru-RU" dirty="0"/>
              <a:t>  в  </a:t>
            </a:r>
            <a:r>
              <a:rPr lang="ru-RU" dirty="0" err="1"/>
              <a:t>школі</a:t>
            </a:r>
            <a:r>
              <a:rPr lang="ru-RU" dirty="0"/>
              <a:t>  </a:t>
            </a:r>
            <a:r>
              <a:rPr lang="ru-RU" dirty="0" err="1"/>
              <a:t>їх</a:t>
            </a:r>
            <a:r>
              <a:rPr lang="ru-RU" dirty="0"/>
              <a:t>  </a:t>
            </a:r>
            <a:r>
              <a:rPr lang="ru-RU" dirty="0" err="1"/>
              <a:t>діти</a:t>
            </a:r>
            <a:r>
              <a:rPr lang="ru-RU" dirty="0"/>
              <a:t>,  .  </a:t>
            </a:r>
            <a:r>
              <a:rPr lang="ru-RU" dirty="0" err="1"/>
              <a:t>чи</a:t>
            </a:r>
            <a:r>
              <a:rPr lang="ru-RU" dirty="0"/>
              <a:t>  </a:t>
            </a:r>
            <a:r>
              <a:rPr lang="ru-RU" dirty="0" err="1"/>
              <a:t>ні</a:t>
            </a:r>
            <a:r>
              <a:rPr lang="ru-RU" dirty="0"/>
              <a:t>.  </a:t>
            </a:r>
            <a:r>
              <a:rPr lang="ru-RU" dirty="0" err="1"/>
              <a:t>Навчання</a:t>
            </a:r>
            <a:r>
              <a:rPr lang="ru-RU" dirty="0"/>
              <a:t> проводилось в </a:t>
            </a:r>
            <a:r>
              <a:rPr lang="ru-RU" dirty="0" err="1"/>
              <a:t>селянських</a:t>
            </a:r>
            <a:r>
              <a:rPr lang="ru-RU" dirty="0"/>
              <a:t> хатах. До 1905року </a:t>
            </a:r>
            <a:r>
              <a:rPr lang="ru-RU" dirty="0" err="1"/>
              <a:t>навчання</a:t>
            </a:r>
            <a:r>
              <a:rPr lang="ru-RU" dirty="0"/>
              <a:t>  проводилось в хатах </a:t>
            </a:r>
            <a:r>
              <a:rPr lang="ru-RU" dirty="0" err="1"/>
              <a:t>Тригубчука</a:t>
            </a:r>
            <a:r>
              <a:rPr lang="ru-RU" dirty="0"/>
              <a:t>  </a:t>
            </a:r>
            <a:r>
              <a:rPr lang="ru-RU" dirty="0" err="1"/>
              <a:t>Віктора</a:t>
            </a:r>
            <a:r>
              <a:rPr lang="ru-RU" dirty="0"/>
              <a:t>,  </a:t>
            </a:r>
            <a:r>
              <a:rPr lang="ru-RU" dirty="0" err="1"/>
              <a:t>Аргатюка</a:t>
            </a:r>
            <a:r>
              <a:rPr lang="ru-RU" dirty="0"/>
              <a:t>  Т.,  </a:t>
            </a:r>
            <a:r>
              <a:rPr lang="ru-RU" dirty="0" err="1"/>
              <a:t>Щербини</a:t>
            </a:r>
            <a:r>
              <a:rPr lang="ru-RU" dirty="0"/>
              <a:t>  Д.,  </a:t>
            </a:r>
            <a:r>
              <a:rPr lang="ru-RU" dirty="0" err="1"/>
              <a:t>Сотніченка</a:t>
            </a:r>
            <a:r>
              <a:rPr lang="ru-RU" dirty="0"/>
              <a:t>  </a:t>
            </a:r>
            <a:r>
              <a:rPr lang="ru-RU" dirty="0" err="1"/>
              <a:t>Пилипа</a:t>
            </a:r>
            <a:r>
              <a:rPr lang="ru-RU" dirty="0"/>
              <a:t> , </a:t>
            </a:r>
            <a:r>
              <a:rPr lang="ru-RU" dirty="0" err="1"/>
              <a:t>Омельчука</a:t>
            </a:r>
            <a:r>
              <a:rPr lang="ru-RU" dirty="0"/>
              <a:t>   </a:t>
            </a:r>
            <a:r>
              <a:rPr lang="ru-RU" dirty="0" err="1"/>
              <a:t>Івана</a:t>
            </a:r>
            <a:r>
              <a:rPr lang="ru-RU" dirty="0"/>
              <a:t>. </a:t>
            </a:r>
            <a:r>
              <a:rPr lang="ru-RU" dirty="0" err="1"/>
              <a:t>Учителів</a:t>
            </a:r>
            <a:r>
              <a:rPr lang="ru-RU" dirty="0"/>
              <a:t> в той час не </a:t>
            </a:r>
            <a:r>
              <a:rPr lang="ru-RU" dirty="0" err="1"/>
              <a:t>було</a:t>
            </a:r>
            <a:r>
              <a:rPr lang="ru-RU" dirty="0"/>
              <a:t>, а  </a:t>
            </a:r>
            <a:r>
              <a:rPr lang="ru-RU" dirty="0" err="1"/>
              <a:t>навчання</a:t>
            </a:r>
            <a:r>
              <a:rPr lang="ru-RU" dirty="0"/>
              <a:t>  проводили  </a:t>
            </a:r>
            <a:r>
              <a:rPr lang="ru-RU" dirty="0" err="1"/>
              <a:t>дяки</a:t>
            </a:r>
            <a:r>
              <a:rPr lang="ru-RU" dirty="0"/>
              <a:t> « за  </a:t>
            </a:r>
            <a:r>
              <a:rPr lang="ru-RU" dirty="0" err="1"/>
              <a:t>навантаженням</a:t>
            </a:r>
            <a:r>
              <a:rPr lang="ru-RU" dirty="0"/>
              <a:t>». </a:t>
            </a:r>
            <a:r>
              <a:rPr lang="ru-RU" dirty="0" err="1"/>
              <a:t>Навчальний</a:t>
            </a:r>
            <a:r>
              <a:rPr lang="ru-RU" dirty="0"/>
              <a:t>  </a:t>
            </a:r>
            <a:r>
              <a:rPr lang="ru-RU" dirty="0" err="1"/>
              <a:t>рік</a:t>
            </a:r>
            <a:r>
              <a:rPr lang="ru-RU" dirty="0"/>
              <a:t>  </a:t>
            </a:r>
            <a:r>
              <a:rPr lang="ru-RU" dirty="0" err="1"/>
              <a:t>починався</a:t>
            </a:r>
            <a:r>
              <a:rPr lang="ru-RU" dirty="0"/>
              <a:t>  27  </a:t>
            </a:r>
            <a:r>
              <a:rPr lang="ru-RU" dirty="0" err="1"/>
              <a:t>вересня</a:t>
            </a:r>
            <a:r>
              <a:rPr lang="ru-RU" dirty="0"/>
              <a:t>, а  </a:t>
            </a:r>
            <a:r>
              <a:rPr lang="ru-RU" dirty="0" err="1"/>
              <a:t>закінчувався</a:t>
            </a:r>
            <a:r>
              <a:rPr lang="ru-RU" dirty="0"/>
              <a:t>,  коли  </a:t>
            </a:r>
            <a:r>
              <a:rPr lang="ru-RU" dirty="0" err="1"/>
              <a:t>розтавав</a:t>
            </a:r>
            <a:r>
              <a:rPr lang="ru-RU" dirty="0"/>
              <a:t>  </a:t>
            </a:r>
            <a:r>
              <a:rPr lang="ru-RU" dirty="0" err="1"/>
              <a:t>сніг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311" y="2106325"/>
            <a:ext cx="3706689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07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418" y="540327"/>
            <a:ext cx="8728364" cy="5636636"/>
          </a:xfrm>
        </p:spPr>
        <p:txBody>
          <a:bodyPr>
            <a:normAutofit fontScale="92500"/>
          </a:bodyPr>
          <a:lstStyle/>
          <a:p>
            <a:r>
              <a:rPr lang="ru-RU" dirty="0"/>
              <a:t>В  1957  </a:t>
            </a:r>
            <a:r>
              <a:rPr lang="ru-RU" dirty="0" err="1"/>
              <a:t>році</a:t>
            </a:r>
            <a:r>
              <a:rPr lang="ru-RU" dirty="0"/>
              <a:t>  школа  </a:t>
            </a:r>
            <a:r>
              <a:rPr lang="ru-RU" dirty="0" err="1"/>
              <a:t>перейшла</a:t>
            </a:r>
            <a:r>
              <a:rPr lang="ru-RU" dirty="0"/>
              <a:t>  на  </a:t>
            </a:r>
            <a:r>
              <a:rPr lang="ru-RU" dirty="0" err="1"/>
              <a:t>однозмінне</a:t>
            </a:r>
            <a:r>
              <a:rPr lang="ru-RU" dirty="0"/>
              <a:t>  </a:t>
            </a:r>
            <a:r>
              <a:rPr lang="ru-RU" dirty="0" err="1"/>
              <a:t>навчання</a:t>
            </a:r>
            <a:r>
              <a:rPr lang="ru-RU" dirty="0"/>
              <a:t>.  З  </a:t>
            </a:r>
            <a:r>
              <a:rPr lang="ru-RU" dirty="0" err="1"/>
              <a:t>цією</a:t>
            </a:r>
            <a:r>
              <a:rPr lang="ru-RU" dirty="0"/>
              <a:t>  метою  </a:t>
            </a:r>
            <a:r>
              <a:rPr lang="ru-RU" dirty="0" err="1"/>
              <a:t>школі</a:t>
            </a:r>
            <a:r>
              <a:rPr lang="ru-RU" dirty="0"/>
              <a:t>   </a:t>
            </a:r>
            <a:r>
              <a:rPr lang="ru-RU" dirty="0" err="1"/>
              <a:t>були</a:t>
            </a:r>
            <a:r>
              <a:rPr lang="ru-RU" dirty="0"/>
              <a:t>  </a:t>
            </a:r>
            <a:r>
              <a:rPr lang="ru-RU" dirty="0" err="1"/>
              <a:t>передані</a:t>
            </a:r>
            <a:r>
              <a:rPr lang="ru-RU" dirty="0"/>
              <a:t>  </a:t>
            </a:r>
            <a:r>
              <a:rPr lang="ru-RU" dirty="0" err="1"/>
              <a:t>приміщення</a:t>
            </a:r>
            <a:r>
              <a:rPr lang="ru-RU" dirty="0"/>
              <a:t>  </a:t>
            </a:r>
            <a:r>
              <a:rPr lang="ru-RU" dirty="0" err="1"/>
              <a:t>Сільської</a:t>
            </a:r>
            <a:r>
              <a:rPr lang="ru-RU" dirty="0"/>
              <a:t>  ради, клубу.</a:t>
            </a:r>
          </a:p>
          <a:p>
            <a:endParaRPr lang="ru-RU" dirty="0"/>
          </a:p>
          <a:p>
            <a:r>
              <a:rPr lang="ru-RU" dirty="0"/>
              <a:t> З 1959 р. школа  </a:t>
            </a:r>
            <a:r>
              <a:rPr lang="ru-RU" dirty="0" err="1"/>
              <a:t>перейшла</a:t>
            </a:r>
            <a:r>
              <a:rPr lang="ru-RU" dirty="0"/>
              <a:t>  на </a:t>
            </a:r>
            <a:r>
              <a:rPr lang="ru-RU" dirty="0" err="1"/>
              <a:t>восьмирічне</a:t>
            </a:r>
            <a:r>
              <a:rPr lang="ru-RU" dirty="0"/>
              <a:t> 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</a:p>
          <a:p>
            <a:r>
              <a:rPr lang="ru-RU" dirty="0"/>
              <a:t> У 1967 </a:t>
            </a:r>
            <a:r>
              <a:rPr lang="ru-RU" dirty="0" err="1"/>
              <a:t>році</a:t>
            </a:r>
            <a:r>
              <a:rPr lang="ru-RU" dirty="0"/>
              <a:t> за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колгоспу</a:t>
            </a:r>
            <a:r>
              <a:rPr lang="ru-RU" dirty="0"/>
              <a:t> </a:t>
            </a:r>
            <a:r>
              <a:rPr lang="ru-RU" dirty="0" err="1"/>
              <a:t>ім.Шевченка</a:t>
            </a:r>
            <a:r>
              <a:rPr lang="ru-RU" dirty="0"/>
              <a:t> </a:t>
            </a:r>
            <a:r>
              <a:rPr lang="ru-RU" dirty="0" err="1"/>
              <a:t>побудовано</a:t>
            </a:r>
            <a:r>
              <a:rPr lang="ru-RU" dirty="0"/>
              <a:t>  </a:t>
            </a:r>
            <a:r>
              <a:rPr lang="ru-RU" dirty="0" err="1"/>
              <a:t>двоповерхове</a:t>
            </a:r>
            <a:r>
              <a:rPr lang="ru-RU" dirty="0"/>
              <a:t>  </a:t>
            </a:r>
            <a:r>
              <a:rPr lang="ru-RU" dirty="0" err="1"/>
              <a:t>приміщення</a:t>
            </a:r>
            <a:r>
              <a:rPr lang="ru-RU" dirty="0"/>
              <a:t>  </a:t>
            </a:r>
            <a:r>
              <a:rPr lang="ru-RU" dirty="0" err="1"/>
              <a:t>школи</a:t>
            </a:r>
            <a:r>
              <a:rPr lang="ru-RU" dirty="0"/>
              <a:t>. В </a:t>
            </a:r>
            <a:r>
              <a:rPr lang="ru-RU" dirty="0" err="1"/>
              <a:t>цьому</a:t>
            </a:r>
            <a:r>
              <a:rPr lang="ru-RU" dirty="0"/>
              <a:t> ж 1967 </a:t>
            </a:r>
            <a:r>
              <a:rPr lang="ru-RU" dirty="0" err="1"/>
              <a:t>році</a:t>
            </a:r>
            <a:r>
              <a:rPr lang="ru-RU" dirty="0"/>
              <a:t>  школа  </a:t>
            </a:r>
            <a:r>
              <a:rPr lang="ru-RU" dirty="0" err="1"/>
              <a:t>була</a:t>
            </a:r>
            <a:r>
              <a:rPr lang="ru-RU" dirty="0"/>
              <a:t>  </a:t>
            </a:r>
            <a:r>
              <a:rPr lang="ru-RU" dirty="0" err="1"/>
              <a:t>реорганізована</a:t>
            </a:r>
            <a:r>
              <a:rPr lang="ru-RU" dirty="0"/>
              <a:t>  в  </a:t>
            </a:r>
            <a:r>
              <a:rPr lang="ru-RU" dirty="0" err="1"/>
              <a:t>середню</a:t>
            </a:r>
            <a:r>
              <a:rPr lang="ru-RU" dirty="0"/>
              <a:t>. 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 переведений 10 </a:t>
            </a:r>
            <a:r>
              <a:rPr lang="ru-RU" dirty="0" err="1"/>
              <a:t>клас</a:t>
            </a:r>
            <a:r>
              <a:rPr lang="ru-RU" dirty="0"/>
              <a:t>  </a:t>
            </a:r>
            <a:r>
              <a:rPr lang="ru-RU" dirty="0" err="1"/>
              <a:t>із</a:t>
            </a:r>
            <a:r>
              <a:rPr lang="ru-RU" dirty="0"/>
              <a:t> с. </a:t>
            </a:r>
            <a:r>
              <a:rPr lang="ru-RU" dirty="0" err="1"/>
              <a:t>Берестівець</a:t>
            </a:r>
            <a:r>
              <a:rPr lang="ru-RU" dirty="0"/>
              <a:t>.</a:t>
            </a:r>
          </a:p>
          <a:p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 є  </a:t>
            </a:r>
            <a:r>
              <a:rPr lang="ru-RU" dirty="0" err="1"/>
              <a:t>обладнані</a:t>
            </a:r>
            <a:r>
              <a:rPr lang="ru-RU" dirty="0"/>
              <a:t>  </a:t>
            </a:r>
            <a:r>
              <a:rPr lang="ru-RU" dirty="0" err="1"/>
              <a:t>кабінети</a:t>
            </a:r>
            <a:r>
              <a:rPr lang="ru-RU" dirty="0"/>
              <a:t>  -  </a:t>
            </a:r>
            <a:r>
              <a:rPr lang="ru-RU" dirty="0" err="1"/>
              <a:t>фізики</a:t>
            </a:r>
            <a:r>
              <a:rPr lang="ru-RU" dirty="0"/>
              <a:t>,  </a:t>
            </a:r>
            <a:r>
              <a:rPr lang="ru-RU" dirty="0" err="1"/>
              <a:t>хімії</a:t>
            </a:r>
            <a:r>
              <a:rPr lang="ru-RU" dirty="0"/>
              <a:t>, </a:t>
            </a:r>
            <a:r>
              <a:rPr lang="ru-RU" dirty="0" err="1"/>
              <a:t>історії</a:t>
            </a:r>
            <a:r>
              <a:rPr lang="ru-RU" dirty="0"/>
              <a:t>, математики, </a:t>
            </a:r>
            <a:r>
              <a:rPr lang="ru-RU" dirty="0" err="1"/>
              <a:t>біології</a:t>
            </a:r>
            <a:r>
              <a:rPr lang="ru-RU" dirty="0"/>
              <a:t>,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географії</a:t>
            </a:r>
            <a:r>
              <a:rPr lang="ru-RU" dirty="0"/>
              <a:t>, </a:t>
            </a:r>
            <a:r>
              <a:rPr lang="ru-RU" dirty="0" err="1"/>
              <a:t>інформатики</a:t>
            </a:r>
            <a:r>
              <a:rPr lang="ru-RU" dirty="0"/>
              <a:t>,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  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створено </a:t>
            </a:r>
            <a:r>
              <a:rPr lang="ru-RU" dirty="0" err="1"/>
              <a:t>красиві</a:t>
            </a:r>
            <a:r>
              <a:rPr lang="ru-RU" dirty="0"/>
              <a:t> </a:t>
            </a:r>
            <a:r>
              <a:rPr lang="ru-RU" dirty="0" err="1"/>
              <a:t>класні</a:t>
            </a:r>
            <a:r>
              <a:rPr lang="ru-RU" dirty="0"/>
              <a:t> </a:t>
            </a:r>
            <a:r>
              <a:rPr lang="ru-RU" dirty="0" err="1"/>
              <a:t>кімнати</a:t>
            </a:r>
            <a:r>
              <a:rPr lang="ru-RU" dirty="0"/>
              <a:t> для </a:t>
            </a:r>
            <a:r>
              <a:rPr lang="ru-RU" dirty="0" err="1"/>
              <a:t>молодших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029" y="2587887"/>
            <a:ext cx="3913971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3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5" y="4364182"/>
            <a:ext cx="6352309" cy="177381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Сільський</a:t>
            </a:r>
            <a:r>
              <a:rPr lang="ru-RU" dirty="0"/>
              <a:t> голова:</a:t>
            </a:r>
            <a:br>
              <a:rPr lang="ru-RU" dirty="0"/>
            </a:br>
            <a:r>
              <a:rPr lang="ru-RU" dirty="0" err="1"/>
              <a:t>Рудий</a:t>
            </a:r>
            <a:r>
              <a:rPr lang="ru-RU" dirty="0"/>
              <a:t> </a:t>
            </a:r>
            <a:r>
              <a:rPr lang="ru-RU" dirty="0" err="1"/>
              <a:t>Григорій</a:t>
            </a:r>
            <a:r>
              <a:rPr lang="ru-RU" dirty="0"/>
              <a:t> </a:t>
            </a:r>
            <a:r>
              <a:rPr lang="ru-RU" dirty="0" err="1"/>
              <a:t>Пилипович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Секретар</a:t>
            </a:r>
            <a:r>
              <a:rPr lang="ru-RU" dirty="0"/>
              <a:t>: </a:t>
            </a:r>
            <a:br>
              <a:rPr lang="ru-RU" dirty="0"/>
            </a:br>
            <a:r>
              <a:rPr lang="ru-RU" dirty="0"/>
              <a:t>Костюк </a:t>
            </a:r>
            <a:r>
              <a:rPr lang="ru-RU" dirty="0" err="1"/>
              <a:t>Ірина</a:t>
            </a:r>
            <a:r>
              <a:rPr lang="ru-RU" dirty="0"/>
              <a:t> </a:t>
            </a:r>
            <a:r>
              <a:rPr lang="ru-RU" dirty="0" err="1"/>
              <a:t>Петрівна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778" y="476998"/>
            <a:ext cx="6288690" cy="3887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18" y="476998"/>
            <a:ext cx="2249619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4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282" y="3730334"/>
            <a:ext cx="2802718" cy="16729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9092"/>
            <a:ext cx="9240980" cy="60890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села </a:t>
            </a:r>
            <a:r>
              <a:rPr lang="ru-RU" dirty="0" err="1"/>
              <a:t>працюють</a:t>
            </a:r>
            <a:r>
              <a:rPr lang="ru-RU" dirty="0"/>
              <a:t> два  </a:t>
            </a:r>
            <a:r>
              <a:rPr lang="ru-RU" dirty="0" err="1"/>
              <a:t>сільсько-господарських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:</a:t>
            </a:r>
          </a:p>
          <a:p>
            <a:r>
              <a:rPr lang="ru-RU" dirty="0"/>
              <a:t>ПП  “ </a:t>
            </a:r>
            <a:r>
              <a:rPr lang="ru-RU" dirty="0" err="1"/>
              <a:t>Орієнтир</a:t>
            </a:r>
            <a:r>
              <a:rPr lang="ru-RU" dirty="0"/>
              <a:t> Агро-Б” - директор Бойко Богдан </a:t>
            </a:r>
            <a:r>
              <a:rPr lang="ru-RU" dirty="0" err="1"/>
              <a:t>Васильович</a:t>
            </a:r>
            <a:r>
              <a:rPr lang="ru-RU" dirty="0"/>
              <a:t> та ТОВ “</a:t>
            </a:r>
            <a:r>
              <a:rPr lang="ru-RU" dirty="0" err="1"/>
              <a:t>Аграрій</a:t>
            </a:r>
            <a:r>
              <a:rPr lang="ru-RU" dirty="0"/>
              <a:t> СВПП”- директор Карачун Петро </a:t>
            </a:r>
            <a:r>
              <a:rPr lang="ru-RU" dirty="0" err="1"/>
              <a:t>Володимирович</a:t>
            </a:r>
            <a:r>
              <a:rPr lang="ru-RU" dirty="0"/>
              <a:t>. </a:t>
            </a:r>
          </a:p>
          <a:p>
            <a:r>
              <a:rPr lang="ru-RU" dirty="0"/>
              <a:t>ПП  “ </a:t>
            </a:r>
            <a:r>
              <a:rPr lang="ru-RU" dirty="0" err="1"/>
              <a:t>Орієнтир</a:t>
            </a:r>
            <a:r>
              <a:rPr lang="ru-RU" dirty="0"/>
              <a:t> Агро-Б” </a:t>
            </a:r>
            <a:r>
              <a:rPr lang="ru-RU" dirty="0" err="1"/>
              <a:t>спеціалізується</a:t>
            </a:r>
            <a:r>
              <a:rPr lang="ru-RU" dirty="0"/>
              <a:t> на </a:t>
            </a:r>
            <a:r>
              <a:rPr lang="ru-RU" dirty="0" err="1"/>
              <a:t>вирощуванні</a:t>
            </a:r>
            <a:r>
              <a:rPr lang="ru-RU" dirty="0"/>
              <a:t> </a:t>
            </a:r>
            <a:r>
              <a:rPr lang="ru-RU" dirty="0" err="1"/>
              <a:t>пшениці</a:t>
            </a:r>
            <a:r>
              <a:rPr lang="ru-RU" dirty="0"/>
              <a:t>, озимого та ярого ячменю, </a:t>
            </a:r>
            <a:r>
              <a:rPr lang="ru-RU" dirty="0" err="1"/>
              <a:t>кукурудзи</a:t>
            </a:r>
            <a:r>
              <a:rPr lang="ru-RU" dirty="0"/>
              <a:t>, </a:t>
            </a:r>
            <a:r>
              <a:rPr lang="ru-RU" dirty="0" err="1"/>
              <a:t>соняшника</a:t>
            </a:r>
            <a:r>
              <a:rPr lang="ru-RU" dirty="0"/>
              <a:t>, гречки, </a:t>
            </a:r>
            <a:r>
              <a:rPr lang="ru-RU" dirty="0" err="1"/>
              <a:t>овесу</a:t>
            </a:r>
            <a:r>
              <a:rPr lang="ru-RU" dirty="0"/>
              <a:t>, </a:t>
            </a:r>
            <a:r>
              <a:rPr lang="ru-RU" dirty="0" err="1"/>
              <a:t>сої</a:t>
            </a:r>
            <a:r>
              <a:rPr lang="ru-RU" dirty="0"/>
              <a:t>. ТОВ “</a:t>
            </a:r>
            <a:r>
              <a:rPr lang="ru-RU" dirty="0" err="1"/>
              <a:t>Аграрій</a:t>
            </a:r>
            <a:r>
              <a:rPr lang="ru-RU" dirty="0"/>
              <a:t> </a:t>
            </a:r>
            <a:r>
              <a:rPr lang="ru-RU" dirty="0" err="1"/>
              <a:t>СВПП”вирощують</a:t>
            </a:r>
            <a:r>
              <a:rPr lang="ru-RU" dirty="0"/>
              <a:t> </a:t>
            </a:r>
            <a:r>
              <a:rPr lang="ru-RU" dirty="0" err="1"/>
              <a:t>пшеницю</a:t>
            </a:r>
            <a:r>
              <a:rPr lang="ru-RU" dirty="0"/>
              <a:t>, </a:t>
            </a:r>
            <a:r>
              <a:rPr lang="ru-RU" dirty="0" err="1"/>
              <a:t>ячмінь</a:t>
            </a:r>
            <a:r>
              <a:rPr lang="ru-RU" dirty="0"/>
              <a:t>, </a:t>
            </a:r>
            <a:r>
              <a:rPr lang="ru-RU" dirty="0" err="1"/>
              <a:t>кукурудзу</a:t>
            </a:r>
            <a:r>
              <a:rPr lang="ru-RU" dirty="0"/>
              <a:t>, </a:t>
            </a:r>
            <a:r>
              <a:rPr lang="ru-RU" dirty="0" err="1"/>
              <a:t>соняшник</a:t>
            </a:r>
            <a:r>
              <a:rPr lang="ru-RU" dirty="0"/>
              <a:t>, </a:t>
            </a:r>
            <a:r>
              <a:rPr lang="ru-RU" dirty="0" err="1"/>
              <a:t>ріпак</a:t>
            </a:r>
            <a:r>
              <a:rPr lang="ru-RU" dirty="0"/>
              <a:t>, горох, сою.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керівництву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матеріальній</a:t>
            </a:r>
            <a:r>
              <a:rPr lang="ru-RU" dirty="0"/>
              <a:t> та </a:t>
            </a:r>
            <a:r>
              <a:rPr lang="ru-RU" dirty="0" err="1"/>
              <a:t>технічній</a:t>
            </a:r>
            <a:r>
              <a:rPr lang="ru-RU" dirty="0"/>
              <a:t> </a:t>
            </a:r>
            <a:r>
              <a:rPr lang="ru-RU" dirty="0" err="1"/>
              <a:t>допомозі</a:t>
            </a:r>
            <a:r>
              <a:rPr lang="ru-RU" dirty="0"/>
              <a:t>,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благоустрій</a:t>
            </a:r>
            <a:r>
              <a:rPr lang="ru-RU" dirty="0"/>
              <a:t> села,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дитячого</a:t>
            </a:r>
            <a:r>
              <a:rPr lang="ru-RU" dirty="0"/>
              <a:t>  садка: </a:t>
            </a:r>
            <a:r>
              <a:rPr lang="ru-RU" dirty="0" err="1"/>
              <a:t>прибирається</a:t>
            </a:r>
            <a:r>
              <a:rPr lang="ru-RU" dirty="0"/>
              <a:t> </a:t>
            </a:r>
            <a:r>
              <a:rPr lang="ru-RU" dirty="0" err="1"/>
              <a:t>сніг</a:t>
            </a:r>
            <a:r>
              <a:rPr lang="ru-RU" dirty="0"/>
              <a:t>, </a:t>
            </a:r>
            <a:r>
              <a:rPr lang="ru-RU" dirty="0" err="1"/>
              <a:t>виконується</a:t>
            </a:r>
            <a:r>
              <a:rPr lang="ru-RU" dirty="0"/>
              <a:t> </a:t>
            </a:r>
            <a:r>
              <a:rPr lang="ru-RU" dirty="0" err="1"/>
              <a:t>обрізка</a:t>
            </a:r>
            <a:r>
              <a:rPr lang="ru-RU" dirty="0"/>
              <a:t> дерев, </a:t>
            </a:r>
            <a:r>
              <a:rPr lang="ru-RU" dirty="0" err="1"/>
              <a:t>зміцнюється</a:t>
            </a:r>
            <a:r>
              <a:rPr lang="ru-RU" dirty="0"/>
              <a:t> </a:t>
            </a:r>
            <a:r>
              <a:rPr lang="ru-RU" dirty="0" err="1"/>
              <a:t>матеріальна</a:t>
            </a:r>
            <a:r>
              <a:rPr lang="ru-RU" dirty="0"/>
              <a:t> база </a:t>
            </a:r>
            <a:r>
              <a:rPr lang="ru-RU" dirty="0" err="1"/>
              <a:t>школи</a:t>
            </a:r>
            <a:r>
              <a:rPr lang="ru-RU" dirty="0"/>
              <a:t> та садка.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на </a:t>
            </a:r>
            <a:r>
              <a:rPr lang="ru-RU" dirty="0" err="1"/>
              <a:t>зустріч</a:t>
            </a:r>
            <a:r>
              <a:rPr lang="ru-RU" dirty="0"/>
              <a:t> у </a:t>
            </a:r>
            <a:r>
              <a:rPr lang="ru-RU" dirty="0" err="1"/>
              <a:t>вирішені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182" y="217916"/>
            <a:ext cx="3255818" cy="35124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982" y="4998559"/>
            <a:ext cx="2091109" cy="18594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2845" y="136247"/>
            <a:ext cx="6760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Сільське господарство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646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56585"/>
            <a:ext cx="8326582" cy="5818909"/>
          </a:xfrm>
        </p:spPr>
        <p:txBody>
          <a:bodyPr/>
          <a:lstStyle/>
          <a:p>
            <a:r>
              <a:rPr lang="ru-RU" dirty="0" err="1"/>
              <a:t>Медичну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населенню</a:t>
            </a:r>
            <a:r>
              <a:rPr lang="ru-RU" dirty="0"/>
              <a:t> села </a:t>
            </a:r>
            <a:r>
              <a:rPr lang="ru-RU" dirty="0" err="1"/>
              <a:t>Іванівка</a:t>
            </a:r>
            <a:r>
              <a:rPr lang="ru-RU" dirty="0"/>
              <a:t> 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Іванівська</a:t>
            </a:r>
            <a:r>
              <a:rPr lang="ru-RU" dirty="0"/>
              <a:t> </a:t>
            </a:r>
            <a:r>
              <a:rPr lang="ru-RU" dirty="0" err="1"/>
              <a:t>амбулаторія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практики </a:t>
            </a:r>
            <a:r>
              <a:rPr lang="ru-RU" dirty="0" err="1"/>
              <a:t>сімейної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, яка </a:t>
            </a:r>
            <a:r>
              <a:rPr lang="ru-RU" dirty="0" err="1"/>
              <a:t>обслуговує</a:t>
            </a:r>
            <a:r>
              <a:rPr lang="ru-RU" dirty="0"/>
              <a:t> села </a:t>
            </a:r>
            <a:r>
              <a:rPr lang="ru-RU" dirty="0" err="1"/>
              <a:t>Іванівка</a:t>
            </a:r>
            <a:r>
              <a:rPr lang="ru-RU" dirty="0"/>
              <a:t>, </a:t>
            </a:r>
            <a:r>
              <a:rPr lang="ru-RU" dirty="0" err="1"/>
              <a:t>Яроватка</a:t>
            </a:r>
            <a:r>
              <a:rPr lang="ru-RU" dirty="0"/>
              <a:t> та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Берестівець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фельдшерський</a:t>
            </a:r>
            <a:r>
              <a:rPr lang="ru-RU" dirty="0"/>
              <a:t> пункт, </a:t>
            </a:r>
            <a:r>
              <a:rPr lang="ru-RU" dirty="0" err="1"/>
              <a:t>розміщений</a:t>
            </a:r>
            <a:r>
              <a:rPr lang="ru-RU" dirty="0"/>
              <a:t> в </a:t>
            </a:r>
            <a:r>
              <a:rPr lang="ru-RU" dirty="0" err="1"/>
              <a:t>с.Яроватка</a:t>
            </a:r>
            <a:r>
              <a:rPr lang="ru-RU" dirty="0"/>
              <a:t>. </a:t>
            </a:r>
            <a:r>
              <a:rPr lang="ru-RU" dirty="0" err="1"/>
              <a:t>Амбулаторія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маніпуляційної</a:t>
            </a:r>
            <a:r>
              <a:rPr lang="ru-RU" dirty="0"/>
              <a:t>, </a:t>
            </a:r>
            <a:r>
              <a:rPr lang="ru-RU" dirty="0" err="1"/>
              <a:t>дитячої</a:t>
            </a:r>
            <a:r>
              <a:rPr lang="ru-RU" dirty="0"/>
              <a:t>, </a:t>
            </a:r>
            <a:r>
              <a:rPr lang="ru-RU" dirty="0" err="1"/>
              <a:t>оглядової</a:t>
            </a:r>
            <a:r>
              <a:rPr lang="ru-RU" dirty="0"/>
              <a:t> палат,     </a:t>
            </a:r>
            <a:r>
              <a:rPr lang="ru-RU" dirty="0" err="1"/>
              <a:t>стоматологічного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, </a:t>
            </a:r>
            <a:r>
              <a:rPr lang="ru-RU" dirty="0" err="1"/>
              <a:t>кімнати</a:t>
            </a:r>
            <a:r>
              <a:rPr lang="ru-RU" dirty="0"/>
              <a:t>  денного </a:t>
            </a:r>
            <a:r>
              <a:rPr lang="ru-RU" dirty="0" err="1"/>
              <a:t>стаціонару</a:t>
            </a:r>
            <a:r>
              <a:rPr lang="ru-RU" dirty="0"/>
              <a:t> та аптечного пункту.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4 особи медперсоналу та 2 </a:t>
            </a:r>
            <a:r>
              <a:rPr lang="ru-RU" dirty="0" err="1"/>
              <a:t>техпрацівника</a:t>
            </a:r>
            <a:r>
              <a:rPr lang="ru-RU" dirty="0"/>
              <a:t>.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медичну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хворим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автомобіля</a:t>
            </a:r>
            <a:r>
              <a:rPr lang="ru-RU" dirty="0"/>
              <a:t> </a:t>
            </a:r>
            <a:r>
              <a:rPr lang="ru-RU" dirty="0" err="1"/>
              <a:t>швидкої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0545" y="519546"/>
            <a:ext cx="2523963" cy="24325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1119" y="519546"/>
            <a:ext cx="3482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Медицина 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646" y="2952061"/>
            <a:ext cx="2639797" cy="2409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327" y="4442417"/>
            <a:ext cx="2507673" cy="24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41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845</Words>
  <Application>Microsoft Office PowerPoint</Application>
  <PresentationFormat>Широкоэкранный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Моє село розкинулось Уздовж Ревухи – річечки малої. А навкруги, куди не кинеш оком,- Сади, поля пшениці золотої .       Всі вулиці в нас мають назви дивні       Є Довга ленія, є Комарівка,       Шпиль, Сахалін –наймення старовинні-       Базарна, Басарабія, Квачівка . Було тут Городище в сиву давнину. Пройшли віки - і зникло місто давнє. Про це іще літ 900 тому Літопис нам нагадує востаннє...        Пізніше, біля тракту шляхового,        Що вів із Києва у степ широкий        Знов заснувалося село моє чудове,        Що Циберманівкою звали 300 років. І ось уже в ХХІ столітті Ця назва історична зникла з карти, Тепер Іванівка, село ланів і квітів Живуть тут хлібороби, слави варті .                                                                                                                   Г.Черній </vt:lpstr>
      <vt:lpstr>Презентация PowerPoint</vt:lpstr>
      <vt:lpstr>Презентация PowerPoint</vt:lpstr>
      <vt:lpstr>Історія освіти</vt:lpstr>
      <vt:lpstr>Презентация PowerPoint</vt:lpstr>
      <vt:lpstr> Сільський голова: Рудий Григорій Пилипович Секретар:  Костюк Ірина Петрівна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Iryna Omelchuk</dc:creator>
  <cp:lastModifiedBy>Олена</cp:lastModifiedBy>
  <cp:revision>34</cp:revision>
  <dcterms:created xsi:type="dcterms:W3CDTF">2020-10-23T10:04:46Z</dcterms:created>
  <dcterms:modified xsi:type="dcterms:W3CDTF">2020-11-04T07:54:30Z</dcterms:modified>
</cp:coreProperties>
</file>